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988840"/>
            <a:ext cx="3269133" cy="2698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98586" y="4869160"/>
            <a:ext cx="5975603" cy="8309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and unreduced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300-072]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VEGF120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M30-032]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PlGF-1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300-016]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a monoclonal mouse anti-human VEGF-A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101-M60]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a cross reactivity with mouse VEGF120 visible.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3122901" y="972769"/>
            <a:ext cx="30339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VEGF-A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101-M60)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10</cp:revision>
  <dcterms:created xsi:type="dcterms:W3CDTF">2012-11-19T13:34:28Z</dcterms:created>
  <dcterms:modified xsi:type="dcterms:W3CDTF">2015-03-18T10:01:15Z</dcterms:modified>
</cp:coreProperties>
</file>